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7" r:id="rId6"/>
    <p:sldId id="256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0"/>
    <p:restoredTop sz="94643"/>
  </p:normalViewPr>
  <p:slideViewPr>
    <p:cSldViewPr>
      <p:cViewPr>
        <p:scale>
          <a:sx n="90" d="100"/>
          <a:sy n="90" d="100"/>
        </p:scale>
        <p:origin x="560" y="8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9BD7-54D2-42C6-A7BA-60F7AFAF13C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2CC-4CCE-4E28-A635-B9541EDC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9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9BD7-54D2-42C6-A7BA-60F7AFAF13C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2CC-4CCE-4E28-A635-B9541EDC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1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9BD7-54D2-42C6-A7BA-60F7AFAF13C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2CC-4CCE-4E28-A635-B9541EDC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0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9BD7-54D2-42C6-A7BA-60F7AFAF13C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2CC-4CCE-4E28-A635-B9541EDC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2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9BD7-54D2-42C6-A7BA-60F7AFAF13C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2CC-4CCE-4E28-A635-B9541EDC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0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9BD7-54D2-42C6-A7BA-60F7AFAF13C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2CC-4CCE-4E28-A635-B9541EDC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4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9BD7-54D2-42C6-A7BA-60F7AFAF13C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2CC-4CCE-4E28-A635-B9541EDC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8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9BD7-54D2-42C6-A7BA-60F7AFAF13C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2CC-4CCE-4E28-A635-B9541EDC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9BD7-54D2-42C6-A7BA-60F7AFAF13C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2CC-4CCE-4E28-A635-B9541EDC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9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9BD7-54D2-42C6-A7BA-60F7AFAF13C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2CC-4CCE-4E28-A635-B9541EDC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9BD7-54D2-42C6-A7BA-60F7AFAF13C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E2CC-4CCE-4E28-A635-B9541EDC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8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9BD7-54D2-42C6-A7BA-60F7AFAF13C9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E2CC-4CCE-4E28-A635-B9541EDC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hyperlink" Target="http://en.parkopedia.com/parking/garage/technology_square_garage/02139/cambridg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421" y="257710"/>
            <a:ext cx="775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610 </a:t>
            </a:r>
            <a:r>
              <a:rPr lang="en-US" b="1" i="1" dirty="0"/>
              <a:t>Main Street Building is one block south of Main street at the intersection of Portland and Albany </a:t>
            </a:r>
            <a:r>
              <a:rPr lang="en-US" b="1" i="1" dirty="0" smtClean="0"/>
              <a:t>Streets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38199" y="1111570"/>
            <a:ext cx="7509639" cy="5365430"/>
            <a:chOff x="1497330" y="1111570"/>
            <a:chExt cx="5943600" cy="4295775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330" y="1111570"/>
              <a:ext cx="5943600" cy="429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5715000" y="2983024"/>
              <a:ext cx="609600" cy="90805"/>
            </a:xfrm>
            <a:prstGeom prst="leftArrow">
              <a:avLst>
                <a:gd name="adj1" fmla="val 50000"/>
                <a:gd name="adj2" fmla="val 167832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707130" y="2895600"/>
              <a:ext cx="1897380" cy="289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  <a:lumOff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lt1">
                      <a:lumMod val="95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chemeClr val="tx2"/>
                  </a:solidFill>
                  <a:effectLst/>
                  <a:latin typeface="Calibri"/>
                  <a:ea typeface="Calibri"/>
                  <a:cs typeface="Times New Roman"/>
                </a:rPr>
                <a:t>Service Road </a:t>
              </a:r>
              <a:endParaRPr lang="en-US" sz="1100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Bent Arrow 8"/>
            <p:cNvSpPr/>
            <p:nvPr/>
          </p:nvSpPr>
          <p:spPr>
            <a:xfrm rot="19342027">
              <a:off x="2421790" y="3246541"/>
              <a:ext cx="304800" cy="548640"/>
            </a:xfrm>
            <a:prstGeom prst="ben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iew3_ver2_021312.jpg"/>
          <p:cNvPicPr>
            <a:picLocks noChangeAspect="1"/>
          </p:cNvPicPr>
          <p:nvPr/>
        </p:nvPicPr>
        <p:blipFill>
          <a:blip r:embed="rId2" cstate="print"/>
          <a:srcRect l="4366" t="7899" r="14651" b="6140"/>
          <a:stretch>
            <a:fillRect/>
          </a:stretch>
        </p:blipFill>
        <p:spPr bwMode="auto">
          <a:xfrm>
            <a:off x="1097714" y="1066800"/>
            <a:ext cx="5836486" cy="4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380999"/>
            <a:ext cx="608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610 Main - View from Albany Street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3733800"/>
            <a:ext cx="1706301" cy="40011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Main entrance</a:t>
            </a:r>
            <a:endParaRPr lang="en-US" sz="2000" dirty="0"/>
          </a:p>
        </p:txBody>
      </p:sp>
      <p:cxnSp>
        <p:nvCxnSpPr>
          <p:cNvPr id="8" name="Elbow Connector 7"/>
          <p:cNvCxnSpPr>
            <a:stCxn id="4" idx="2"/>
          </p:cNvCxnSpPr>
          <p:nvPr/>
        </p:nvCxnSpPr>
        <p:spPr>
          <a:xfrm rot="5400000">
            <a:off x="6722631" y="3888280"/>
            <a:ext cx="971490" cy="1462751"/>
          </a:xfrm>
          <a:prstGeom prst="bentConnector2">
            <a:avLst/>
          </a:prstGeom>
          <a:ln w="57150">
            <a:solidFill>
              <a:srgbClr val="FFC000"/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9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543800" cy="405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600" y="4038600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Parking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Metered parking is available on Albany and Portland Streets near main entrance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Additional parking options are available at other area lots (see map):</a:t>
            </a:r>
          </a:p>
          <a:p>
            <a:pPr marL="685800" lvl="0" indent="-287338">
              <a:buFont typeface="+mj-lt"/>
              <a:buAutoNum type="arabicPeriod"/>
            </a:pPr>
            <a:r>
              <a:rPr lang="en-US" sz="1600" dirty="0" smtClean="0"/>
              <a:t>800 </a:t>
            </a:r>
            <a:r>
              <a:rPr lang="en-US" sz="1600" dirty="0"/>
              <a:t>Technology Square (617) 956-1110 – Max daily rate </a:t>
            </a:r>
            <a:r>
              <a:rPr lang="en-US" sz="1600" dirty="0" smtClean="0"/>
              <a:t>$</a:t>
            </a:r>
            <a:r>
              <a:rPr lang="en-US" sz="1600" dirty="0" smtClean="0"/>
              <a:t>32, 3 hours is $22</a:t>
            </a:r>
            <a:endParaRPr lang="en-US" sz="1600" dirty="0"/>
          </a:p>
          <a:p>
            <a:pPr marL="685800" lvl="0" indent="-287338">
              <a:buFont typeface="+mj-lt"/>
              <a:buAutoNum type="arabicPeriod"/>
            </a:pPr>
            <a:r>
              <a:rPr lang="en-US" sz="1600" dirty="0"/>
              <a:t>55 Franklin Street (617) 374-7540 – Max daily rate $</a:t>
            </a:r>
            <a:r>
              <a:rPr lang="en-US" sz="1600" dirty="0" smtClean="0"/>
              <a:t>25, $12 after 5pm</a:t>
            </a:r>
            <a:endParaRPr lang="en-US" sz="1600" dirty="0"/>
          </a:p>
          <a:p>
            <a:pPr marL="685800" lvl="0" indent="-287338">
              <a:buFont typeface="+mj-lt"/>
              <a:buAutoNum type="arabicPeriod"/>
            </a:pPr>
            <a:r>
              <a:rPr lang="en-US" sz="1600" dirty="0"/>
              <a:t>77 Ames Street (617) 621-7618 – Max daily rate $35</a:t>
            </a:r>
          </a:p>
          <a:p>
            <a:pPr marL="685800" lvl="0" indent="-287338">
              <a:buFont typeface="+mj-lt"/>
              <a:buAutoNum type="arabicPeriod"/>
            </a:pPr>
            <a:r>
              <a:rPr lang="en-US" sz="1600" dirty="0"/>
              <a:t>10 Cambridge Center (877) 717-0004 – Max daily rate $40</a:t>
            </a:r>
          </a:p>
          <a:p>
            <a:pPr marL="685800" lvl="0" indent="-287338">
              <a:buFont typeface="+mj-lt"/>
              <a:buAutoNum type="arabicPeriod"/>
            </a:pPr>
            <a:r>
              <a:rPr lang="en-US" sz="1600" dirty="0"/>
              <a:t>389 </a:t>
            </a:r>
            <a:r>
              <a:rPr lang="en-US" sz="1600" dirty="0" err="1"/>
              <a:t>Binney</a:t>
            </a:r>
            <a:r>
              <a:rPr lang="en-US" sz="1600" dirty="0"/>
              <a:t> Street (617) 492-8707 – Max daily rate </a:t>
            </a:r>
            <a:r>
              <a:rPr lang="en-US" sz="1600" dirty="0" smtClean="0"/>
              <a:t>$</a:t>
            </a:r>
            <a:r>
              <a:rPr lang="en-US" sz="1600" dirty="0" smtClean="0"/>
              <a:t>32</a:t>
            </a:r>
            <a:endParaRPr lang="en-US" sz="1600" dirty="0" smtClean="0"/>
          </a:p>
          <a:p>
            <a:r>
              <a:rPr lang="en-US" sz="1600" u="sng" dirty="0">
                <a:hlinkClick r:id="rId3"/>
              </a:rPr>
              <a:t>http://en.parkopedia.com/parking/garage/technology_square_garage/02139/cambridge/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5-Point Star 3"/>
          <p:cNvSpPr/>
          <p:nvPr/>
        </p:nvSpPr>
        <p:spPr>
          <a:xfrm>
            <a:off x="7353300" y="608960"/>
            <a:ext cx="304800" cy="3048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353300" y="1592275"/>
            <a:ext cx="304800" cy="3048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353300" y="2510879"/>
            <a:ext cx="304800" cy="3048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58100" y="533400"/>
            <a:ext cx="14097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610 Main Street</a:t>
            </a:r>
          </a:p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RUs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altLang="en-US" sz="12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BTxLT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DSRD, PM analytical, Med 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Chem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15200" y="1538209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700 Main Street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GBT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PDM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348034" y="2477869"/>
            <a:ext cx="17197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300 Tech Square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Annex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(Clinical)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28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t="13293"/>
          <a:stretch/>
        </p:blipFill>
        <p:spPr>
          <a:xfrm>
            <a:off x="1600200" y="609600"/>
            <a:ext cx="5943600" cy="37071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8542" y="4316705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Red line can be accessed from Central Parking locations (</a:t>
            </a:r>
            <a:r>
              <a:rPr lang="en-US" dirty="0" err="1"/>
              <a:t>eg</a:t>
            </a:r>
            <a:r>
              <a:rPr lang="en-US" dirty="0"/>
              <a:t>. Alewife, Quincy); transfers from the Green, Orange, Blue or Silver Lines; or via </a:t>
            </a:r>
            <a:r>
              <a:rPr lang="en-US" dirty="0" err="1"/>
              <a:t>MBTA</a:t>
            </a:r>
            <a:r>
              <a:rPr lang="en-US" dirty="0"/>
              <a:t> commuter rail services through North Station, Porter Square or South Station.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1428A614B87B4482BE291EE31F5F3E" ma:contentTypeVersion="1" ma:contentTypeDescription="Create a new document." ma:contentTypeScope="" ma:versionID="b299d130c44c52d38ef1343e0a03fc41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c79c8594d4fa4c9fd200c91a62336472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8BD5E-C1DB-45A4-B30C-28C27AAD6C31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microsoft.com/sharepoint/v4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2F471BB-64AF-4771-A438-C4EF4FADD4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588EAA-9062-4B00-9C8E-7FB70FBA27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213</Words>
  <Application>Microsoft Macintosh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Pfizer Inc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Jesson, Michael</dc:creator>
  <cp:lastModifiedBy>Jaime Luna</cp:lastModifiedBy>
  <cp:revision>18</cp:revision>
  <dcterms:created xsi:type="dcterms:W3CDTF">2014-05-12T18:53:35Z</dcterms:created>
  <dcterms:modified xsi:type="dcterms:W3CDTF">2017-11-16T18:36:35Z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0x010100771428A614B87B4482BE291EE31F5F3E</vt:lpwstr>
  </property>
</Properties>
</file>